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20"/>
  </p:normalViewPr>
  <p:slideViewPr>
    <p:cSldViewPr snapToGrid="0" snapToObjects="1">
      <p:cViewPr varScale="1">
        <p:scale>
          <a:sx n="109" d="100"/>
          <a:sy n="109" d="100"/>
        </p:scale>
        <p:origin x="1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175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256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71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17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51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902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379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760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46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19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23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6BAD8-44D7-6840-A857-5A4EA6D37EB9}" type="datetimeFigureOut">
              <a:rPr lang="en-US" smtClean="0"/>
              <a:t>5/10/19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05FEF-806E-F543-879D-9C8E8F2675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7AB340-181A-4541-91E9-2C813ED52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154526" y="11526"/>
            <a:ext cx="6834948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90CFC5-ABF7-6A4C-8F17-4A165B95AD16}"/>
              </a:ext>
            </a:extLst>
          </p:cNvPr>
          <p:cNvSpPr txBox="1"/>
          <p:nvPr/>
        </p:nvSpPr>
        <p:spPr>
          <a:xfrm>
            <a:off x="1758462" y="1324707"/>
            <a:ext cx="562707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latin typeface="Times" pitchFamily="2" charset="0"/>
              </a:rPr>
              <a:t>RESEARCH INTERESTS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003A61-0E96-EB48-8BAE-D801E749922D}"/>
              </a:ext>
            </a:extLst>
          </p:cNvPr>
          <p:cNvSpPr txBox="1"/>
          <p:nvPr/>
        </p:nvSpPr>
        <p:spPr>
          <a:xfrm rot="17043715">
            <a:off x="973421" y="4371035"/>
            <a:ext cx="2184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itchFamily="2" charset="0"/>
              </a:rPr>
              <a:t>Evolutionary Biology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362EE7-604E-924C-BE97-65B528B8F930}"/>
              </a:ext>
            </a:extLst>
          </p:cNvPr>
          <p:cNvSpPr txBox="1"/>
          <p:nvPr/>
        </p:nvSpPr>
        <p:spPr>
          <a:xfrm rot="17043715">
            <a:off x="2178783" y="4245241"/>
            <a:ext cx="1776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itchFamily="2" charset="0"/>
              </a:rPr>
              <a:t>Human Genetics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ED7C25-BD76-ED43-B39C-06E72D52C228}"/>
              </a:ext>
            </a:extLst>
          </p:cNvPr>
          <p:cNvSpPr txBox="1"/>
          <p:nvPr/>
        </p:nvSpPr>
        <p:spPr>
          <a:xfrm rot="16724778">
            <a:off x="2817545" y="4442347"/>
            <a:ext cx="2407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itchFamily="2" charset="0"/>
              </a:rPr>
              <a:t>Host-pathogen Biology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C55769-9034-7A4D-85B3-05AA1A4F9701}"/>
              </a:ext>
            </a:extLst>
          </p:cNvPr>
          <p:cNvSpPr txBox="1"/>
          <p:nvPr/>
        </p:nvSpPr>
        <p:spPr>
          <a:xfrm rot="16550775">
            <a:off x="4121085" y="4280663"/>
            <a:ext cx="1856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itchFamily="2" charset="0"/>
              </a:rPr>
              <a:t>Big Data analysis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EB0983-BADB-A44E-8E00-F9788E816DD1}"/>
              </a:ext>
            </a:extLst>
          </p:cNvPr>
          <p:cNvSpPr txBox="1"/>
          <p:nvPr/>
        </p:nvSpPr>
        <p:spPr>
          <a:xfrm rot="16200000">
            <a:off x="4953252" y="4371035"/>
            <a:ext cx="2114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itchFamily="2" charset="0"/>
              </a:rPr>
              <a:t>Structural Modeling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6B5787-6D9B-684A-AA07-C603B4CB213E}"/>
              </a:ext>
            </a:extLst>
          </p:cNvPr>
          <p:cNvSpPr txBox="1"/>
          <p:nvPr/>
        </p:nvSpPr>
        <p:spPr>
          <a:xfrm rot="16200000">
            <a:off x="5953206" y="4442348"/>
            <a:ext cx="2331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" pitchFamily="2" charset="0"/>
              </a:rPr>
              <a:t>Phylogenetic inference</a:t>
            </a:r>
          </a:p>
        </p:txBody>
      </p:sp>
    </p:spTree>
    <p:extLst>
      <p:ext uri="{BB962C8B-B14F-4D97-AF65-F5344CB8AC3E}">
        <p14:creationId xmlns:p14="http://schemas.microsoft.com/office/powerpoint/2010/main" val="3963204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15</Words>
  <Application>Microsoft Macintosh PowerPoint</Application>
  <PresentationFormat>On-screen Show (4:3)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Office Theme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Microsoft Office User</cp:lastModifiedBy>
  <cp:revision>1</cp:revision>
  <dcterms:created xsi:type="dcterms:W3CDTF">2019-05-10T08:43:34Z</dcterms:created>
  <dcterms:modified xsi:type="dcterms:W3CDTF">2019-05-10T08:54:00Z</dcterms:modified>
  <cp:category/>
</cp:coreProperties>
</file>

<file path=docProps/thumbnail.jpeg>
</file>